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F4E0-3AAE-4D96-BA32-A6657218F42A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78061-C1C4-40A2-9DC4-E820775C6B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6028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F4E0-3AAE-4D96-BA32-A6657218F42A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78061-C1C4-40A2-9DC4-E820775C6B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2040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F4E0-3AAE-4D96-BA32-A6657218F42A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78061-C1C4-40A2-9DC4-E820775C6B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6259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F4E0-3AAE-4D96-BA32-A6657218F42A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78061-C1C4-40A2-9DC4-E820775C6B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7537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F4E0-3AAE-4D96-BA32-A6657218F42A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78061-C1C4-40A2-9DC4-E820775C6B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5633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F4E0-3AAE-4D96-BA32-A6657218F42A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78061-C1C4-40A2-9DC4-E820775C6B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522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F4E0-3AAE-4D96-BA32-A6657218F42A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78061-C1C4-40A2-9DC4-E820775C6B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8962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F4E0-3AAE-4D96-BA32-A6657218F42A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78061-C1C4-40A2-9DC4-E820775C6B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1896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F4E0-3AAE-4D96-BA32-A6657218F42A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78061-C1C4-40A2-9DC4-E820775C6B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6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F4E0-3AAE-4D96-BA32-A6657218F42A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78061-C1C4-40A2-9DC4-E820775C6B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690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F4E0-3AAE-4D96-BA32-A6657218F42A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78061-C1C4-40A2-9DC4-E820775C6B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9755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EF4E0-3AAE-4D96-BA32-A6657218F42A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78061-C1C4-40A2-9DC4-E820775C6B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2593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941" y="2877436"/>
            <a:ext cx="5096435" cy="372506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941" y="2877436"/>
            <a:ext cx="608299" cy="6082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8494" y="-449672"/>
            <a:ext cx="2663073" cy="26630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4571" y="295760"/>
            <a:ext cx="1667134" cy="132037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D200DE9-37FB-55AF-CC16-59C7F12E1E75}"/>
              </a:ext>
            </a:extLst>
          </p:cNvPr>
          <p:cNvSpPr txBox="1"/>
          <p:nvPr/>
        </p:nvSpPr>
        <p:spPr>
          <a:xfrm>
            <a:off x="384673" y="6037728"/>
            <a:ext cx="487312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b="1" dirty="0">
                <a:solidFill>
                  <a:schemeClr val="bg1"/>
                </a:solidFill>
              </a:rPr>
              <a:t>LE REPAS IMPROBABLE D’UN COMBATTANT FRANÇAIS,ALLEMAND ET BRITANNIQUE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946" y="195684"/>
            <a:ext cx="1664544" cy="166454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018548" y="1831464"/>
            <a:ext cx="26888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fr-FR"/>
            </a:defPPr>
            <a:lvl1pPr algn="ctr">
              <a:defRPr sz="1400" b="1"/>
            </a:lvl1pPr>
          </a:lstStyle>
          <a:p>
            <a:r>
              <a:rPr lang="fr-FR" dirty="0"/>
              <a:t>La Section des Membres de</a:t>
            </a:r>
          </a:p>
          <a:p>
            <a:r>
              <a:rPr lang="fr-FR" dirty="0"/>
              <a:t> la Légion d’Honneur de la Nièvre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8029" y="1876736"/>
            <a:ext cx="34903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/>
              <a:t>La Délégation générale du Souvenir Français </a:t>
            </a:r>
          </a:p>
          <a:p>
            <a:pPr algn="ctr"/>
            <a:r>
              <a:rPr lang="fr-FR" sz="1400" b="1" dirty="0"/>
              <a:t>de la Nièvre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43736" y="1876736"/>
            <a:ext cx="24674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fr-FR"/>
            </a:defPPr>
            <a:lvl1pPr algn="ctr">
              <a:defRPr sz="1400" b="1"/>
            </a:lvl1pPr>
          </a:lstStyle>
          <a:p>
            <a:r>
              <a:rPr lang="fr-FR" dirty="0"/>
              <a:t>La Mairie de la Ville de Nevers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72231" y="3181585"/>
            <a:ext cx="663536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>Ont l’honneur de vous inviter à assister à la conférence</a:t>
            </a:r>
          </a:p>
          <a:p>
            <a:pPr algn="ctr"/>
            <a:r>
              <a:rPr lang="fr-FR" sz="2000" dirty="0"/>
              <a:t> de Monsieur Nicolas-Jean </a:t>
            </a:r>
            <a:r>
              <a:rPr lang="fr-FR" sz="2000" dirty="0" err="1"/>
              <a:t>Brehon</a:t>
            </a:r>
            <a:r>
              <a:rPr lang="fr-FR" sz="1400" dirty="0"/>
              <a:t>*</a:t>
            </a:r>
            <a:endParaRPr lang="fr-FR" sz="2000" dirty="0"/>
          </a:p>
          <a:p>
            <a:pPr algn="ctr"/>
            <a:r>
              <a:rPr lang="fr-FR" sz="2000" dirty="0"/>
              <a:t> sur le thème: </a:t>
            </a:r>
          </a:p>
          <a:p>
            <a:pPr algn="ctr"/>
            <a:r>
              <a:rPr lang="fr-FR" sz="2000" dirty="0"/>
              <a:t>« Nourrir au Front, alimentation et ravitaillement </a:t>
            </a:r>
          </a:p>
          <a:p>
            <a:pPr algn="ctr"/>
            <a:r>
              <a:rPr lang="fr-FR" sz="2000" dirty="0"/>
              <a:t>des soldats de 14-18  » </a:t>
            </a:r>
          </a:p>
          <a:p>
            <a:pPr algn="ctr"/>
            <a:r>
              <a:rPr lang="fr-FR" sz="2000" b="1" dirty="0"/>
              <a:t>Le 12 novembre à 18h00 au Palais Ducal à Nevers</a:t>
            </a:r>
          </a:p>
          <a:p>
            <a:pPr algn="ctr"/>
            <a:endParaRPr lang="fr-FR" sz="2000" b="1" dirty="0"/>
          </a:p>
          <a:p>
            <a:endParaRPr lang="fr-FR" sz="1400" dirty="0"/>
          </a:p>
          <a:p>
            <a:pPr algn="just"/>
            <a:r>
              <a:rPr lang="fr-FR" sz="1400" dirty="0"/>
              <a:t>*</a:t>
            </a:r>
            <a:r>
              <a:rPr lang="fr-FR" sz="1200" dirty="0"/>
              <a:t>commissaire de l’exposition, conseiller honoraire du Sénat. A fait l'essentiel de sa carrière à la commission des finances et à la commission des affaires européennes. Chroniqueur au Monde pendant onze ans. </a:t>
            </a:r>
            <a:endParaRPr lang="fr-FR" sz="1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025254" y="6228573"/>
            <a:ext cx="2970685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rsvp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mnrbrnrd@gmail,com</a:t>
            </a:r>
            <a:endParaRPr lang="fr-FR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2000" dirty="0">
              <a:latin typeface="Bahnschrift SemiBold SemiConden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913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Grand écran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Bahnschrift SemiBold SemiConden</vt:lpstr>
      <vt:lpstr>Calibri</vt:lpstr>
      <vt:lpstr>Calibri Light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laurent demain</dc:creator>
  <cp:lastModifiedBy>bernard meunier</cp:lastModifiedBy>
  <cp:revision>11</cp:revision>
  <dcterms:created xsi:type="dcterms:W3CDTF">2025-10-05T16:06:19Z</dcterms:created>
  <dcterms:modified xsi:type="dcterms:W3CDTF">2025-10-15T12:31:14Z</dcterms:modified>
</cp:coreProperties>
</file>